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73" r:id="rId5"/>
    <p:sldId id="259" r:id="rId6"/>
    <p:sldId id="260" r:id="rId7"/>
    <p:sldId id="256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8607"/>
    <a:srgbClr val="5D5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8F397-9EC8-41CF-8800-82AC48324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4C1002E-03C9-45B6-8745-EB66D190A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49F21-52AF-4846-8E20-3940F1FA8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703F23-71F9-4177-9F35-2D0CDB0D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A5C317-C4C3-4CD6-BCD4-3EE4E0356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14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1343-9F8F-4832-AE35-89B185402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9DFF86-8DA6-4AC0-A524-CA62F6F1C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1E512D-1DFA-4644-8BFC-77F8D41C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843169-7D80-4A20-A21C-31081D33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FF855D-D0F0-4A2C-9A13-22BA2420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28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94095FD-5623-43BA-961E-650ED7FB4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732E361-D7A9-44F6-9BDC-590095C3B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0886D4-AEB3-4F15-8BCD-253D65C99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49334B-6BE9-4DBB-AF14-13BB0716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B6AA2-B847-4251-82A3-03B1FD54D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057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AE7E42-B010-4A82-BEFF-87BE7DF41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5F5AD2-70BD-400D-ACFD-3CCC3471A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62F3AB-C06F-4DA1-B559-CEF7F4DE5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5A549B-70C4-4F69-A8AC-A930514D8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63C414-872A-4135-9E2F-85C9FF833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81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DDE8B-1250-4B35-8E3D-6E52F274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05F42F-FCE9-4DF1-B3D5-D47856B2D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D611F1-0975-4A5F-B82D-1D69038D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14E53A-BCA0-4033-A154-D254868C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D3C4B5-F430-4A33-BB63-4DBB3DB7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25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CCF15F-B19C-4248-8292-2595A79E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4BF25F-48DA-49BA-BF8A-9643391154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012CDC-3773-4A7F-827C-9006C7336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C27BB-D5B7-4C8C-AF90-88643469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E0FAB3-4D25-4440-8217-DB0C10E0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673BA9-CB30-475B-8F20-476A366E4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379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692698-E603-4E37-AEFD-B50A1045C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636A8A-682E-42FC-818D-74B87D16A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CBF6B4-39C8-42C8-AE73-65C432B20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645C65-3E53-4993-B27A-104D7FB20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4695F9-A7BE-48B9-87D3-23F927304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766CFF-5BFB-485B-81AE-0E48BF47B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471A8C-47E0-4E82-A033-2C50E800F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5753E4-2608-4247-8010-9BAB832F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174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6B8D4E-E3A7-4ED0-A16F-610EEA62A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61BA4F2-D8FB-4063-994A-60BB80F92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5E96D9-3911-4878-AC40-C3AFAB67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EAEDD2-E76F-477F-A560-ECF7B67A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32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3B53BC6-5D6B-43F3-974C-20D8B56BB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66AF9B-3281-4C6B-84F9-F8D03108A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A278AD6-D9F1-41D4-A848-D7D14FF3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71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1C9E54-76B8-41A9-A989-FF3DD01E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15411B-1ED1-4756-B64D-9DB0BE417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1174F1-D0CA-44B4-B9BB-15317032F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520F8A-AE7A-41DE-9302-9AB47D620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CAC890-0C91-472E-B546-4C714CC4D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9207BC-DFDF-42BF-9120-7219B8947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576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527E46-3164-4C8A-87D2-901F3803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2FF306D-7767-4DB5-8CF6-E6FBDD4CC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37700F-79DD-43FA-9543-E1A2D7152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5E7648-40C2-4965-90C4-FDFE221E0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D174E4-F22F-48AD-9FBA-3EEBF8F5E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85CEBF-A5A2-4833-9295-D4BECB0B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253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50AFFD-51D5-4B4D-A509-7A2C5492D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667AA1-1C41-4135-996D-DA686B3CB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F4C7AD-FB7B-4BDF-B07A-C281A256C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69A51-6408-45E7-BE4B-0481172FD419}" type="datetimeFigureOut">
              <a:rPr lang="zh-CN" altLang="en-US" smtClean="0"/>
              <a:t>2017/10/21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262148-DB73-4A99-953A-642D79E2B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DAB373-15DC-4749-84AD-6D5E5C5F6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8A26F-652B-4538-AE80-C56924807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37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14.xml"/><Relationship Id="rId4" Type="http://schemas.openxmlformats.org/officeDocument/2006/relationships/slide" Target="slid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8022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0636"/>
            <a:ext cx="10515600" cy="1325563"/>
          </a:xfrm>
          <a:solidFill>
            <a:schemeClr val="tx1">
              <a:alpha val="9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Possible of influences                        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9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In terms of reaction to light: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Deers have only two types of cones (photoreactor),</a:t>
            </a:r>
          </a:p>
          <a:p>
            <a:r>
              <a:rPr lang="en-US" altLang="zh-CN" b="1" dirty="0">
                <a:solidFill>
                  <a:srgbClr val="0070C0"/>
                </a:solidFill>
              </a:rPr>
              <a:t>blue</a:t>
            </a:r>
            <a:r>
              <a:rPr lang="en-US" altLang="zh-CN" dirty="0">
                <a:solidFill>
                  <a:schemeClr val="bg1"/>
                </a:solidFill>
              </a:rPr>
              <a:t> and </a:t>
            </a:r>
            <a:r>
              <a:rPr lang="en-US" altLang="zh-CN" b="1" dirty="0">
                <a:solidFill>
                  <a:srgbClr val="FFFF00"/>
                </a:solidFill>
              </a:rPr>
              <a:t>yellow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Thus, poor at seeing </a:t>
            </a:r>
            <a:r>
              <a:rPr lang="en-US" altLang="zh-CN" b="1" dirty="0">
                <a:solidFill>
                  <a:srgbClr val="FF0000"/>
                </a:solidFill>
              </a:rPr>
              <a:t>red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 </a:t>
            </a:r>
            <a:r>
              <a:rPr lang="en-US" altLang="zh-CN" b="1" dirty="0">
                <a:solidFill>
                  <a:srgbClr val="F98607"/>
                </a:solidFill>
              </a:rPr>
              <a:t>orange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In terms of reaction to sound: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Animals keep distance when see sign of human.</a:t>
            </a:r>
          </a:p>
        </p:txBody>
      </p:sp>
      <p:sp>
        <p:nvSpPr>
          <p:cNvPr id="4" name="矩形 3">
            <a:hlinkClick r:id="rId3" action="ppaction://hlinksldjump"/>
            <a:extLst>
              <a:ext uri="{FF2B5EF4-FFF2-40B4-BE49-F238E27FC236}">
                <a16:creationId xmlns:a16="http://schemas.microsoft.com/office/drawing/2014/main" id="{ECFA6870-A04D-4618-B692-2169BE246054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1833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Solutions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3" action="ppaction://hlinksldjump"/>
              </a:rPr>
              <a:t>Methodology</a:t>
            </a:r>
            <a:endParaRPr lang="en-US" altLang="zh-CN" dirty="0"/>
          </a:p>
          <a:p>
            <a:r>
              <a:rPr lang="en-US" altLang="zh-CN" dirty="0">
                <a:hlinkClick r:id="rId4" action="ppaction://hlinksldjump"/>
              </a:rPr>
              <a:t>Prototype</a:t>
            </a:r>
            <a:endParaRPr lang="en-US" altLang="zh-CN" dirty="0"/>
          </a:p>
          <a:p>
            <a:r>
              <a:rPr lang="en-US" altLang="zh-CN" dirty="0">
                <a:hlinkClick r:id="rId5" action="ppaction://hlinksldjump"/>
              </a:rPr>
              <a:t>Advantages</a:t>
            </a:r>
            <a:endParaRPr lang="zh-CN" altLang="en-US" dirty="0"/>
          </a:p>
        </p:txBody>
      </p:sp>
      <p:sp>
        <p:nvSpPr>
          <p:cNvPr id="4" name="矩形 3">
            <a:hlinkClick r:id="rId6" action="ppaction://hlinksldjump"/>
            <a:extLst>
              <a:ext uri="{FF2B5EF4-FFF2-40B4-BE49-F238E27FC236}">
                <a16:creationId xmlns:a16="http://schemas.microsoft.com/office/drawing/2014/main" id="{C30FBD74-03F5-4EA9-AF6C-AA3CEA6368A3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3101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altLang="zh-CN" b="1" dirty="0"/>
              <a:t>Methodology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98230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altLang="zh-CN" dirty="0"/>
              <a:t>General Idea</a:t>
            </a:r>
          </a:p>
          <a:p>
            <a:r>
              <a:rPr lang="en-US" altLang="zh-CN" dirty="0"/>
              <a:t>Alerting the drivers that deers’ presence.</a:t>
            </a:r>
          </a:p>
          <a:p>
            <a:r>
              <a:rPr lang="en-US" altLang="zh-CN" dirty="0"/>
              <a:t>Scaring off deers to keep distance.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hlinkClick r:id="rId3" action="ppaction://hlinksldjump"/>
            <a:extLst>
              <a:ext uri="{FF2B5EF4-FFF2-40B4-BE49-F238E27FC236}">
                <a16:creationId xmlns:a16="http://schemas.microsoft.com/office/drawing/2014/main" id="{B38BFFAF-BD8F-4425-9C63-1F6248BA5CFD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9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8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Prototype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7916"/>
            <a:ext cx="10515600" cy="2533939"/>
          </a:xfrm>
          <a:solidFill>
            <a:schemeClr val="tx1">
              <a:alpha val="8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Motherboard (Photon Base </a:t>
            </a:r>
            <a:r>
              <a:rPr lang="en-US" altLang="zh-CN" dirty="0" err="1">
                <a:solidFill>
                  <a:schemeClr val="bg1"/>
                </a:solidFill>
              </a:rPr>
              <a:t>sheild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Light sensor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Led (three level of thereat Green Yellow Red)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Buzz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In reality range sensor (ultrasonic) may be implemented.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hlinkClick r:id="rId3" action="ppaction://hlinksldjump"/>
            <a:extLst>
              <a:ext uri="{FF2B5EF4-FFF2-40B4-BE49-F238E27FC236}">
                <a16:creationId xmlns:a16="http://schemas.microsoft.com/office/drawing/2014/main" id="{02A13C55-7B93-45A3-9E36-740986B80F03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02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8000" r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BC2EB5-E30E-4D82-AAC6-5B21F9C30E3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8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Advantages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287FB3-DB9F-41A2-AD23-FB0F04F917D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8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Comparing to current system.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Low cost (1 billion financial damage per year in USA).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Construction cost around 20$ for each.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50 million detecting devices can be constructed.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 collisions, death of human, death of wildlife, financial lost, destruction of infrastructure and destruction of ecosystem.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hlinkClick r:id="rId3" action="ppaction://hlinksldjump"/>
            <a:extLst>
              <a:ext uri="{FF2B5EF4-FFF2-40B4-BE49-F238E27FC236}">
                <a16:creationId xmlns:a16="http://schemas.microsoft.com/office/drawing/2014/main" id="{8198207F-3266-4A0A-9508-6F70F1EA663C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hlinkClick r:id="rId4" action="ppaction://hlinksldjump"/>
            <a:extLst>
              <a:ext uri="{FF2B5EF4-FFF2-40B4-BE49-F238E27FC236}">
                <a16:creationId xmlns:a16="http://schemas.microsoft.com/office/drawing/2014/main" id="{F94B007F-99E2-4817-BB09-09FB898C36F6}"/>
              </a:ext>
            </a:extLst>
          </p:cNvPr>
          <p:cNvSpPr/>
          <p:nvPr/>
        </p:nvSpPr>
        <p:spPr>
          <a:xfrm>
            <a:off x="9222509" y="52416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31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64C363-380B-442A-9986-979E5B36F67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How does it related to IoT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75FBCD-DA08-4E91-9D0D-B7BB19F2323F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75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Transfer information of “the presence of deers” to drivers without human-to-human or human-to-computer interactions.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Transfer information of “the approaching car” to deers without human-to-human or human-to-computer interactions.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We build connections and allow communication between drivers and deers without human-to-human or human-to-computer interactions.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551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E1BC6-9421-4F9D-8C7D-C4D3A3BB8DD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Future at a glance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76410A-6F1C-4CEA-820D-DB4108815DA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Many countries have similar problem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Can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be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implemented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worldwide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Design can be utilized easily and effectively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Low cost but do perfect job of reducing death, financial lost, destruction in all ways.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5972EA-45D0-4022-A78E-A53D3B4929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69" y="1003175"/>
            <a:ext cx="11132526" cy="497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34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2B0901-9E5E-4C8E-909E-996A4EAB617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Sustainability: Think beyond,</a:t>
            </a:r>
            <a:br>
              <a:rPr lang="en-US" altLang="zh-CN" dirty="0">
                <a:solidFill>
                  <a:schemeClr val="bg1"/>
                </a:solidFill>
              </a:rPr>
            </a:br>
            <a:r>
              <a:rPr lang="en-US" altLang="zh-CN" dirty="0">
                <a:solidFill>
                  <a:schemeClr val="bg1"/>
                </a:solidFill>
              </a:rPr>
              <a:t>                                       See the big picture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FEBB14-4905-4C82-88C1-3C51384F2FD2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>
              <a:alpha val="80000"/>
            </a:schemeClr>
          </a:solidFill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75 species extinct every day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 species are labelled dead every hour.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Every 2 second, the forest of a size of a football fields are lost.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As human beings develop technology in a fast pace.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We neglect the ecosystem for different extent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It is our duty to take care of our land so the earth can supply our  demand longer.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Our design will definitely do a great job and this will be one of the first steps to make the entire earth a better place.</a:t>
            </a:r>
          </a:p>
        </p:txBody>
      </p:sp>
    </p:spTree>
    <p:extLst>
      <p:ext uri="{BB962C8B-B14F-4D97-AF65-F5344CB8AC3E}">
        <p14:creationId xmlns:p14="http://schemas.microsoft.com/office/powerpoint/2010/main" val="9697869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166661-2710-497D-B777-FAAB711AF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7327" y="357044"/>
            <a:ext cx="11196782" cy="4351338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                                                         Hardware Specialist: Harry 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   Software Specialist: Yu Sun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               Research Provider: Eason Qu</a:t>
            </a:r>
          </a:p>
          <a:p>
            <a:pPr marL="0" indent="0">
              <a:buNone/>
            </a:pPr>
            <a:r>
              <a:rPr lang="en-US" altLang="zh-CN" dirty="0"/>
              <a:t>                                       Compacter and Presenter: Shellen Wang 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b="1" dirty="0"/>
          </a:p>
          <a:p>
            <a:pPr marL="0" indent="0">
              <a:buNone/>
            </a:pPr>
            <a:r>
              <a:rPr lang="en-US" altLang="zh-CN" sz="1600" dirty="0">
                <a:sym typeface="+mn-ea"/>
              </a:rPr>
              <a:t>                                                                                        Copyright© 1999-2016 </a:t>
            </a:r>
            <a:r>
              <a:rPr lang="en-US" altLang="zh-CN" sz="1600" dirty="0" err="1">
                <a:sym typeface="+mn-ea"/>
              </a:rPr>
              <a:t>ShellenStudio</a:t>
            </a:r>
            <a:r>
              <a:rPr lang="en-US" altLang="zh-CN" sz="1600" dirty="0">
                <a:sym typeface="+mn-ea"/>
              </a:rPr>
              <a:t>. All Rights Reserved</a:t>
            </a:r>
            <a:r>
              <a:rPr lang="en-US" altLang="zh-CN" sz="1600" dirty="0"/>
              <a:t> 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30F7ECE-0116-4221-B8CE-DAD7CEDE0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44418" y="0"/>
            <a:ext cx="10515600" cy="1325563"/>
          </a:xfrm>
          <a:noFill/>
        </p:spPr>
        <p:txBody>
          <a:bodyPr/>
          <a:lstStyle/>
          <a:p>
            <a:pPr algn="ctr"/>
            <a:r>
              <a:rPr lang="en-US" altLang="zh-CN" b="1" dirty="0"/>
              <a:t>Thank You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09339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A19DF-11BB-4E36-88BD-262E44446C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5A0449C-23A0-443A-9038-F1A01068D8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A9FDF2-5965-488E-831F-7CF4F5B09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"/>
            <a:ext cx="12192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262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623-12C9-493F-9C49-E51A9CBCB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6CFBC7C-DD5D-4555-A1FE-A04D5C3C3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163"/>
            <a:ext cx="12178864" cy="6054435"/>
          </a:xfrm>
        </p:spPr>
      </p:pic>
    </p:spTree>
    <p:extLst>
      <p:ext uri="{BB962C8B-B14F-4D97-AF65-F5344CB8AC3E}">
        <p14:creationId xmlns:p14="http://schemas.microsoft.com/office/powerpoint/2010/main" val="30901242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EEA24-CC97-4009-AB82-F0EF5FDD0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34997B-ADEF-4014-A96B-B7F1D1020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097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4EE02-84E1-4CF8-9129-7FAE33CDB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1A2CAC0-015E-4A44-80D0-82E2CE613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64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flythrough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B51DBA4-EA25-4D70-A152-374DB1D39C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68" y="0"/>
            <a:ext cx="10503588" cy="6857999"/>
          </a:xfrm>
        </p:spPr>
      </p:pic>
    </p:spTree>
    <p:extLst>
      <p:ext uri="{BB962C8B-B14F-4D97-AF65-F5344CB8AC3E}">
        <p14:creationId xmlns:p14="http://schemas.microsoft.com/office/powerpoint/2010/main" val="849791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A8BB50-D1A5-4D07-B9A1-57E9266F6D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1236" y="822036"/>
            <a:ext cx="9144000" cy="1052945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Reduction </a:t>
            </a:r>
            <a:br>
              <a:rPr lang="en-US" altLang="zh-CN" b="1" dirty="0"/>
            </a:br>
            <a:r>
              <a:rPr lang="en-US" altLang="zh-CN" b="1" dirty="0"/>
              <a:t>of the Collisions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8CEDCEC-4CFF-4718-AC24-250648059CDA}"/>
              </a:ext>
            </a:extLst>
          </p:cNvPr>
          <p:cNvSpPr txBox="1"/>
          <p:nvPr/>
        </p:nvSpPr>
        <p:spPr>
          <a:xfrm>
            <a:off x="5541819" y="4886038"/>
            <a:ext cx="49968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/>
              <a:t>between Large Animals &amp; Vehicles 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3469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4433"/>
            <a:ext cx="10515600" cy="1325563"/>
          </a:xfrm>
          <a:solidFill>
            <a:schemeClr val="tx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Table of Content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8277"/>
            <a:ext cx="10515600" cy="3319032"/>
          </a:xfrm>
          <a:solidFill>
            <a:schemeClr val="tx1">
              <a:alpha val="60000"/>
            </a:schemeClr>
          </a:solidFill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CN" sz="4800" dirty="0">
                <a:solidFill>
                  <a:schemeClr val="bg1"/>
                </a:solidFill>
                <a:hlinkClick r:id="rId3" action="ppaction://hlinksldjump"/>
              </a:rPr>
              <a:t>Why should we care?</a:t>
            </a:r>
            <a:endParaRPr lang="en-US" altLang="zh-CN" sz="4800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CN" sz="4800" dirty="0">
                <a:solidFill>
                  <a:schemeClr val="bg1"/>
                </a:solidFill>
                <a:hlinkClick r:id="rId4" action="ppaction://hlinksldjump"/>
              </a:rPr>
              <a:t>Solutions</a:t>
            </a:r>
            <a:endParaRPr lang="en-US" altLang="zh-CN" sz="4800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CN" sz="4800" dirty="0">
                <a:solidFill>
                  <a:schemeClr val="bg1"/>
                </a:solidFill>
                <a:hlinkClick r:id="rId5" action="ppaction://hlinksldjump"/>
              </a:rPr>
              <a:t>Possible influences</a:t>
            </a:r>
            <a:endParaRPr lang="en-US" altLang="zh-CN" sz="4800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CN" sz="4800" dirty="0">
                <a:solidFill>
                  <a:schemeClr val="bg1"/>
                </a:solidFill>
                <a:hlinkClick r:id="rId6" action="ppaction://hlinksldjump"/>
              </a:rPr>
              <a:t>IoT &amp; Future for the Design 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29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6EAD5-930B-43F8-B3B4-EB537E58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436" y="383597"/>
            <a:ext cx="10515600" cy="1325563"/>
          </a:xfrm>
          <a:solidFill>
            <a:schemeClr val="tx1">
              <a:alpha val="60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en-US" altLang="zh-CN" sz="4800" b="1" dirty="0">
                <a:solidFill>
                  <a:schemeClr val="bg1"/>
                </a:solidFill>
              </a:rPr>
              <a:t>Why should we care?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AFB60-5A0C-411A-83AE-2E356888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453703"/>
            <a:ext cx="10515601" cy="2256848"/>
          </a:xfrm>
          <a:solidFill>
            <a:schemeClr val="tx1">
              <a:alpha val="60000"/>
            </a:schemeClr>
          </a:solidFill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</a:rPr>
              <a:t>In Canada from 1999 to 2003: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105 people killed.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9635 collisions resulted in Non-Fatal Injury</a:t>
            </a:r>
          </a:p>
          <a:p>
            <a:r>
              <a:rPr lang="en-US" altLang="zh-CN" b="1" dirty="0">
                <a:solidFill>
                  <a:schemeClr val="bg1"/>
                </a:solidFill>
              </a:rPr>
              <a:t>161,614 collisions resulted in Property Damage.</a:t>
            </a:r>
          </a:p>
          <a:p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5" name="矩形 4">
            <a:hlinkClick r:id="rId3" action="ppaction://hlinksldjump"/>
            <a:extLst>
              <a:ext uri="{FF2B5EF4-FFF2-40B4-BE49-F238E27FC236}">
                <a16:creationId xmlns:a16="http://schemas.microsoft.com/office/drawing/2014/main" id="{BD844493-A02B-4637-8C6F-E40FE311795A}"/>
              </a:ext>
            </a:extLst>
          </p:cNvPr>
          <p:cNvSpPr/>
          <p:nvPr/>
        </p:nvSpPr>
        <p:spPr>
          <a:xfrm>
            <a:off x="9070109" y="5089236"/>
            <a:ext cx="3121891" cy="1768764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615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build="p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1120</TotalTime>
  <Words>434</Words>
  <Application>Microsoft Office PowerPoint</Application>
  <PresentationFormat>Widescreen</PresentationFormat>
  <Paragraphs>68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Arial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Reduction  of the Collisions</vt:lpstr>
      <vt:lpstr>Table of Content</vt:lpstr>
      <vt:lpstr>Why should we care?</vt:lpstr>
      <vt:lpstr>Possible of influences                         </vt:lpstr>
      <vt:lpstr>Solutions</vt:lpstr>
      <vt:lpstr>Methodology</vt:lpstr>
      <vt:lpstr>Prototype</vt:lpstr>
      <vt:lpstr>Advantages</vt:lpstr>
      <vt:lpstr>How does it related to IoT</vt:lpstr>
      <vt:lpstr>Future at a glance</vt:lpstr>
      <vt:lpstr>Sustainability: Think beyond,                                        See the big picture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Shaoheng Wang</dc:creator>
  <cp:lastModifiedBy>Huayuan Chen</cp:lastModifiedBy>
  <cp:revision>46</cp:revision>
  <dcterms:created xsi:type="dcterms:W3CDTF">2017-10-21T01:15:14Z</dcterms:created>
  <dcterms:modified xsi:type="dcterms:W3CDTF">2017-10-21T19:58:11Z</dcterms:modified>
</cp:coreProperties>
</file>

<file path=docProps/thumbnail.jpeg>
</file>